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017a7eeb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017a7ee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Blah blah blah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6da22af9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6da22af9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6da22af9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6da22af9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6da22af9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6da22af9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da22af9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6da22af9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6da22af9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6da22af9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S4RFY5mux9gpDC9uD3O7qGJ6jFfWRw7G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Zk0Hv7oqoL5ox4zpLaU-fKlegtYnkb2F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ywlm-UQZ78b0JLPo9XmwZFQig1lS-Oqz/view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r_kM_oLRyxgDurQJIFkxY_x6sgSBjd-W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KA3O_T4CoOO1mSSORucwjVAN4Uf3evER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51Vw7hamSBeHRx8w8h8c-bXKrrSg-cqF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VhR5aa3VXsyJwqcwmzjfyOswO_2-uUDF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Pass/Run Plays in the NFL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Vaughn Dashefsky</a:t>
            </a:r>
            <a:endParaRPr/>
          </a:p>
        </p:txBody>
      </p:sp>
      <p:pic>
        <p:nvPicPr>
          <p:cNvPr id="65" name="Google Shape;65;p13" title="Slide 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5" y="3775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Predicting whether plays will be pass or run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Useful for Defensive Strategy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Sports Gambling Applications</a:t>
            </a:r>
            <a:endParaRPr sz="25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625" y="867050"/>
            <a:ext cx="2720977" cy="20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Slide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53225" cy="1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625" y="3082625"/>
            <a:ext cx="2720975" cy="1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 and Preparation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5"/>
            <a:ext cx="4184100" cy="3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800"/>
              <a:t>Data from NFL Savant</a:t>
            </a:r>
            <a:endParaRPr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800"/>
              <a:t>Play-by-Play Data from 2024 NFL Season</a:t>
            </a:r>
            <a:endParaRPr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800"/>
              <a:t>Filtered out Special Teams</a:t>
            </a:r>
            <a:endParaRPr sz="28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800"/>
              <a:t>Created New Variables</a:t>
            </a:r>
            <a:endParaRPr sz="2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601" y="0"/>
            <a:ext cx="2428001" cy="13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Screenshot 2025-10-26 2026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75" y="1489825"/>
            <a:ext cx="3820423" cy="30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Slide 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53225" cy="1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Learning- Logistic Regression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000"/>
              <a:t>Predicting Binary Classification</a:t>
            </a:r>
            <a:endParaRPr sz="3000"/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000"/>
              <a:t>Down Most Important Indicator</a:t>
            </a:r>
            <a:endParaRPr sz="3000"/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000"/>
              <a:t>Strong Model Performance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925" y="1393175"/>
            <a:ext cx="4267201" cy="32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 title="Slide 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817774"/>
            <a:ext cx="173326" cy="1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Learning- Cluster Analysis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Clustering Teams based on Passing Rates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Used Elbow Method for choosing amount of clusters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Compiled passing statistics from cleaned data</a:t>
            </a:r>
            <a:endParaRPr sz="24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75" y="1489825"/>
            <a:ext cx="4267199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Slide 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21125"/>
            <a:ext cx="269975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Learning- Cluster Analysis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Identifies Teams with similar </a:t>
            </a:r>
            <a:r>
              <a:rPr lang="en" sz="2400"/>
              <a:t>play calling</a:t>
            </a:r>
            <a:r>
              <a:rPr lang="en" sz="2400"/>
              <a:t> </a:t>
            </a:r>
            <a:r>
              <a:rPr lang="en" sz="2400"/>
              <a:t>tendencies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Can incorporate into potential gameplans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Price pre-game lines more efficiently</a:t>
            </a:r>
            <a:endParaRPr sz="24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389200"/>
            <a:ext cx="4267199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Slide 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21125"/>
            <a:ext cx="269975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Successful Logistic Regression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Clustered Similar Play Calling Teams together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Useful for Football Strategy</a:t>
            </a:r>
            <a:endParaRPr sz="27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100" y="1712150"/>
            <a:ext cx="4267200" cy="239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title="Slide 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51" y="4721125"/>
            <a:ext cx="269975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